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3"/>
  </p:sldMasterIdLst>
  <p:sldIdLst>
    <p:sldId id="256" r:id="rId4"/>
  </p:sldIdLst>
  <p:sldSz cx="6858000" cy="9906000" type="A4"/>
  <p:notesSz cx="6802438" cy="99345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82808"/>
    <a:srgbClr val="A24A0E"/>
    <a:srgbClr val="51515F"/>
    <a:srgbClr val="271203"/>
    <a:srgbClr val="DC9506"/>
    <a:srgbClr val="DF792D"/>
    <a:srgbClr val="EA6B14"/>
    <a:srgbClr val="ED7E33"/>
    <a:srgbClr val="EF8B47"/>
    <a:srgbClr val="F8A90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333" autoAdjust="0"/>
  </p:normalViewPr>
  <p:slideViewPr>
    <p:cSldViewPr snapToGrid="0">
      <p:cViewPr varScale="1">
        <p:scale>
          <a:sx n="56" d="100"/>
          <a:sy n="56" d="100"/>
        </p:scale>
        <p:origin x="2621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Master" Target="slideMasters/slideMaster1.xml"/><Relationship Id="rId7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56813" y="3632202"/>
            <a:ext cx="4950338" cy="3268461"/>
          </a:xfrm>
        </p:spPr>
        <p:txBody>
          <a:bodyPr anchor="b">
            <a:normAutofit/>
          </a:bodyPr>
          <a:lstStyle>
            <a:lvl1pPr>
              <a:defRPr sz="405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56813" y="6900661"/>
            <a:ext cx="4950338" cy="162685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C9D25-40D5-40D4-AC5D-B22DB65F07FD}" type="datetimeFigureOut">
              <a:rPr kumimoji="1" lang="ja-JP" altLang="en-US" smtClean="0"/>
              <a:t>2022/9/28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Freeform 8"/>
          <p:cNvSpPr/>
          <p:nvPr/>
        </p:nvSpPr>
        <p:spPr bwMode="auto">
          <a:xfrm>
            <a:off x="-23789" y="6241674"/>
            <a:ext cx="1046605" cy="1129239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17500" y="6542671"/>
            <a:ext cx="438734" cy="527403"/>
          </a:xfrm>
        </p:spPr>
        <p:txBody>
          <a:bodyPr/>
          <a:lstStyle/>
          <a:p>
            <a:fld id="{ABD7956A-95C2-4944-855F-FD1EEE1887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68780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6812" y="880533"/>
            <a:ext cx="4943989" cy="4502391"/>
          </a:xfrm>
        </p:spPr>
        <p:txBody>
          <a:bodyPr anchor="ctr">
            <a:normAutofit/>
          </a:bodyPr>
          <a:lstStyle>
            <a:lvl1pPr algn="l">
              <a:defRPr sz="36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812" y="6289178"/>
            <a:ext cx="4943989" cy="2247359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C9D25-40D5-40D4-AC5D-B22DB65F07FD}" type="datetimeFigureOut">
              <a:rPr kumimoji="1" lang="ja-JP" altLang="en-US" smtClean="0"/>
              <a:t>2022/9/28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44" y="4573873"/>
            <a:ext cx="1018767" cy="73378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83421" y="4685981"/>
            <a:ext cx="438734" cy="527403"/>
          </a:xfrm>
        </p:spPr>
        <p:txBody>
          <a:bodyPr/>
          <a:lstStyle/>
          <a:p>
            <a:fld id="{ABD7956A-95C2-4944-855F-FD1EEE1887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239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1093" y="880534"/>
            <a:ext cx="4582190" cy="4182533"/>
          </a:xfrm>
        </p:spPr>
        <p:txBody>
          <a:bodyPr anchor="ctr">
            <a:normAutofit/>
          </a:bodyPr>
          <a:lstStyle>
            <a:lvl1pPr algn="l">
              <a:defRPr sz="36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811979" y="5063067"/>
            <a:ext cx="4240416" cy="550333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812" y="6289178"/>
            <a:ext cx="4943989" cy="2247359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C9D25-40D5-40D4-AC5D-B22DB65F07FD}" type="datetimeFigureOut">
              <a:rPr kumimoji="1" lang="ja-JP" altLang="en-US" smtClean="0"/>
              <a:t>2022/9/28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44" y="4573873"/>
            <a:ext cx="1018767" cy="73378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83421" y="4685981"/>
            <a:ext cx="438734" cy="527403"/>
          </a:xfrm>
        </p:spPr>
        <p:txBody>
          <a:bodyPr/>
          <a:lstStyle/>
          <a:p>
            <a:fld id="{ABD7956A-95C2-4944-855F-FD1EEE1887CD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1356238" y="936007"/>
            <a:ext cx="342989" cy="8446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127150" y="4196553"/>
            <a:ext cx="342989" cy="8446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923000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6812" y="3522136"/>
            <a:ext cx="4943989" cy="393588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6812" y="7484534"/>
            <a:ext cx="4943989" cy="1053898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C9D25-40D5-40D4-AC5D-B22DB65F07FD}" type="datetimeFigureOut">
              <a:rPr kumimoji="1" lang="ja-JP" altLang="en-US" smtClean="0"/>
              <a:t>2022/9/28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44" y="7093176"/>
            <a:ext cx="1018767" cy="73378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83421" y="7197794"/>
            <a:ext cx="438734" cy="527403"/>
          </a:xfrm>
        </p:spPr>
        <p:txBody>
          <a:bodyPr/>
          <a:lstStyle/>
          <a:p>
            <a:fld id="{ABD7956A-95C2-4944-855F-FD1EEE1887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27484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付きの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1641093" y="880534"/>
            <a:ext cx="4582190" cy="4182533"/>
          </a:xfrm>
        </p:spPr>
        <p:txBody>
          <a:bodyPr anchor="ctr">
            <a:normAutofit/>
          </a:bodyPr>
          <a:lstStyle>
            <a:lvl1pPr algn="l">
              <a:defRPr sz="36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56811" y="6273800"/>
            <a:ext cx="5016219" cy="1210733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6811" y="7484534"/>
            <a:ext cx="5016219" cy="1053898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C9D25-40D5-40D4-AC5D-B22DB65F07FD}" type="datetimeFigureOut">
              <a:rPr kumimoji="1" lang="ja-JP" altLang="en-US" smtClean="0"/>
              <a:t>2022/9/28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44" y="7093176"/>
            <a:ext cx="1018767" cy="73378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83421" y="7197794"/>
            <a:ext cx="438734" cy="527403"/>
          </a:xfrm>
        </p:spPr>
        <p:txBody>
          <a:bodyPr/>
          <a:lstStyle/>
          <a:p>
            <a:fld id="{ABD7956A-95C2-4944-855F-FD1EEE1887CD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1" name="TextBox 10"/>
          <p:cNvSpPr txBox="1"/>
          <p:nvPr/>
        </p:nvSpPr>
        <p:spPr>
          <a:xfrm>
            <a:off x="1356238" y="936007"/>
            <a:ext cx="342989" cy="8446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127150" y="4196553"/>
            <a:ext cx="342989" cy="8446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765650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または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6812" y="906255"/>
            <a:ext cx="4943988" cy="4160029"/>
          </a:xfrm>
        </p:spPr>
        <p:txBody>
          <a:bodyPr anchor="ctr">
            <a:normAutofit/>
          </a:bodyPr>
          <a:lstStyle>
            <a:lvl1pPr algn="l">
              <a:defRPr sz="36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56812" y="6273800"/>
            <a:ext cx="4943989" cy="1210733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6812" y="7484534"/>
            <a:ext cx="4943989" cy="1053898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C9D25-40D5-40D4-AC5D-B22DB65F07FD}" type="datetimeFigureOut">
              <a:rPr kumimoji="1" lang="ja-JP" altLang="en-US" smtClean="0"/>
              <a:t>2022/9/28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44" y="7093176"/>
            <a:ext cx="1018767" cy="73378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83421" y="7197794"/>
            <a:ext cx="438734" cy="527403"/>
          </a:xfrm>
        </p:spPr>
        <p:txBody>
          <a:bodyPr/>
          <a:lstStyle/>
          <a:p>
            <a:fld id="{ABD7956A-95C2-4944-855F-FD1EEE1887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14133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C9D25-40D5-40D4-AC5D-B22DB65F07FD}" type="datetimeFigureOut">
              <a:rPr kumimoji="1" lang="ja-JP" altLang="en-US" smtClean="0"/>
              <a:t>2022/9/28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44" y="1027281"/>
            <a:ext cx="1018767" cy="73378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7956A-95C2-4944-855F-FD1EEE1887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663801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158901" y="906254"/>
            <a:ext cx="1242099" cy="7632180"/>
          </a:xfrm>
        </p:spPr>
        <p:txBody>
          <a:bodyPr vert="eaVert" anchor="ctr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56812" y="906254"/>
            <a:ext cx="3537261" cy="763218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C9D25-40D5-40D4-AC5D-B22DB65F07FD}" type="datetimeFigureOut">
              <a:rPr kumimoji="1" lang="ja-JP" altLang="en-US" smtClean="0"/>
              <a:t>2022/9/28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44" y="1027281"/>
            <a:ext cx="1018767" cy="73378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7956A-95C2-4944-855F-FD1EEE1887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63064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8901" y="901492"/>
            <a:ext cx="4941899" cy="1850174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56812" y="3081867"/>
            <a:ext cx="4943989" cy="545656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C9D25-40D5-40D4-AC5D-B22DB65F07FD}" type="datetimeFigureOut">
              <a:rPr kumimoji="1" lang="ja-JP" altLang="en-US" smtClean="0"/>
              <a:t>2022/9/28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44" y="1027281"/>
            <a:ext cx="1018767" cy="73378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7956A-95C2-4944-855F-FD1EEE1887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60182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6812" y="2996590"/>
            <a:ext cx="4943989" cy="2121600"/>
          </a:xfrm>
        </p:spPr>
        <p:txBody>
          <a:bodyPr anchor="b"/>
          <a:lstStyle>
            <a:lvl1pPr algn="l">
              <a:defRPr sz="30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812" y="5173133"/>
            <a:ext cx="4943989" cy="1242800"/>
          </a:xfrm>
        </p:spPr>
        <p:txBody>
          <a:bodyPr anchor="t"/>
          <a:lstStyle>
            <a:lvl1pPr marL="0" indent="0" algn="l">
              <a:buNone/>
              <a:defRPr sz="15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C9D25-40D5-40D4-AC5D-B22DB65F07FD}" type="datetimeFigureOut">
              <a:rPr kumimoji="1" lang="ja-JP" altLang="en-US" smtClean="0"/>
              <a:t>2022/9/28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44" y="4573873"/>
            <a:ext cx="1018767" cy="73378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83421" y="4685981"/>
            <a:ext cx="438734" cy="527403"/>
          </a:xfrm>
        </p:spPr>
        <p:txBody>
          <a:bodyPr/>
          <a:lstStyle/>
          <a:p>
            <a:fld id="{ABD7956A-95C2-4944-855F-FD1EEE1887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48958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56813" y="3086354"/>
            <a:ext cx="2398148" cy="5441796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02981" y="3086354"/>
            <a:ext cx="2397820" cy="5441796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C9D25-40D5-40D4-AC5D-B22DB65F07FD}" type="datetimeFigureOut">
              <a:rPr kumimoji="1" lang="ja-JP" altLang="en-US" smtClean="0"/>
              <a:t>2022/9/28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44" y="1027281"/>
            <a:ext cx="1018767" cy="73378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83421" y="1137909"/>
            <a:ext cx="438734" cy="527403"/>
          </a:xfrm>
        </p:spPr>
        <p:txBody>
          <a:bodyPr/>
          <a:lstStyle/>
          <a:p>
            <a:fld id="{ABD7956A-95C2-4944-855F-FD1EEE1887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52371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99014" y="3216238"/>
            <a:ext cx="2155947" cy="832378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56811" y="4048617"/>
            <a:ext cx="2398149" cy="4486015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2116" y="3211575"/>
            <a:ext cx="2154929" cy="832378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000286" y="4043954"/>
            <a:ext cx="2396760" cy="4486015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C9D25-40D5-40D4-AC5D-B22DB65F07FD}" type="datetimeFigureOut">
              <a:rPr kumimoji="1" lang="ja-JP" altLang="en-US" smtClean="0"/>
              <a:t>2022/9/28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44" y="1027281"/>
            <a:ext cx="1018767" cy="73378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83421" y="1137909"/>
            <a:ext cx="438734" cy="527403"/>
          </a:xfrm>
        </p:spPr>
        <p:txBody>
          <a:bodyPr/>
          <a:lstStyle/>
          <a:p>
            <a:fld id="{ABD7956A-95C2-4944-855F-FD1EEE1887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16205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8900" y="901492"/>
            <a:ext cx="4941900" cy="1850174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C9D25-40D5-40D4-AC5D-B22DB65F07FD}" type="datetimeFigureOut">
              <a:rPr kumimoji="1" lang="ja-JP" altLang="en-US" smtClean="0"/>
              <a:t>2022/9/28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44" y="1027281"/>
            <a:ext cx="1018767" cy="73378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7956A-95C2-4944-855F-FD1EEE1887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61034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C9D25-40D5-40D4-AC5D-B22DB65F07FD}" type="datetimeFigureOut">
              <a:rPr kumimoji="1" lang="ja-JP" altLang="en-US" smtClean="0"/>
              <a:t>2022/9/28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44" y="1027281"/>
            <a:ext cx="1018767" cy="73378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7956A-95C2-4944-855F-FD1EEE1887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42155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6811" y="644350"/>
            <a:ext cx="1972188" cy="1410228"/>
          </a:xfrm>
        </p:spPr>
        <p:txBody>
          <a:bodyPr anchor="b"/>
          <a:lstStyle>
            <a:lvl1pPr algn="l">
              <a:defRPr sz="15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57620" y="644352"/>
            <a:ext cx="2843180" cy="7821613"/>
          </a:xfrm>
        </p:spPr>
        <p:txBody>
          <a:bodyPr anchor="ctr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6811" y="2309108"/>
            <a:ext cx="1972188" cy="6156852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C9D25-40D5-40D4-AC5D-B22DB65F07FD}" type="datetimeFigureOut">
              <a:rPr kumimoji="1" lang="ja-JP" altLang="en-US" smtClean="0"/>
              <a:t>2022/9/28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44" y="1027281"/>
            <a:ext cx="1018767" cy="73378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7956A-95C2-4944-855F-FD1EEE1887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77902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6812" y="6934200"/>
            <a:ext cx="4943989" cy="818622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456812" y="917172"/>
            <a:ext cx="4943989" cy="5568290"/>
          </a:xfrm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6812" y="7752821"/>
            <a:ext cx="4943989" cy="713140"/>
          </a:xfrm>
        </p:spPr>
        <p:txBody>
          <a:bodyPr>
            <a:normAutofit/>
          </a:bodyPr>
          <a:lstStyle>
            <a:lvl1pPr marL="0" indent="0">
              <a:buNone/>
              <a:defRPr sz="9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C9D25-40D5-40D4-AC5D-B22DB65F07FD}" type="datetimeFigureOut">
              <a:rPr kumimoji="1" lang="ja-JP" altLang="en-US" smtClean="0"/>
              <a:t>2022/9/28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44" y="7093176"/>
            <a:ext cx="1018767" cy="73378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83421" y="7197794"/>
            <a:ext cx="438734" cy="527403"/>
          </a:xfrm>
        </p:spPr>
        <p:txBody>
          <a:bodyPr/>
          <a:lstStyle/>
          <a:p>
            <a:fld id="{ABD7956A-95C2-4944-855F-FD1EEE1887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0077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330200"/>
            <a:ext cx="1485900" cy="9589129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15316" y="411"/>
            <a:ext cx="1464204" cy="9898732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37160" cy="9906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8900" y="901492"/>
            <a:ext cx="4941900" cy="185017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812" y="3081867"/>
            <a:ext cx="4943989" cy="561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829300" y="8861796"/>
            <a:ext cx="574785" cy="5346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6C9D25-40D5-40D4-AC5D-B22DB65F07FD}" type="datetimeFigureOut">
              <a:rPr kumimoji="1" lang="ja-JP" altLang="en-US" smtClean="0"/>
              <a:t>2022/9/28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6811" y="8862836"/>
            <a:ext cx="4287366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383421" y="1137909"/>
            <a:ext cx="438734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500">
                <a:solidFill>
                  <a:srgbClr val="FEFFFF"/>
                </a:solidFill>
              </a:defRPr>
            </a:lvl1pPr>
          </a:lstStyle>
          <a:p>
            <a:fld id="{ABD7956A-95C2-4944-855F-FD1EEE1887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54583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342900" rtl="0" eaLnBrk="1" latinLnBrk="0" hangingPunct="1">
        <a:spcBef>
          <a:spcPct val="0"/>
        </a:spcBef>
        <a:buNone/>
        <a:defRPr kumimoji="1" sz="27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257175" indent="-257175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C1DC79EE-DC31-A2DD-3894-480BE5BAC42D}"/>
              </a:ext>
            </a:extLst>
          </p:cNvPr>
          <p:cNvSpPr/>
          <p:nvPr/>
        </p:nvSpPr>
        <p:spPr>
          <a:xfrm>
            <a:off x="522319" y="590423"/>
            <a:ext cx="5998025" cy="813623"/>
          </a:xfrm>
          <a:prstGeom prst="rect">
            <a:avLst/>
          </a:prstGeom>
          <a:solidFill>
            <a:schemeClr val="bg1"/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9A55620C-4CE4-9123-7CEC-6D46A100A369}"/>
              </a:ext>
            </a:extLst>
          </p:cNvPr>
          <p:cNvSpPr/>
          <p:nvPr/>
        </p:nvSpPr>
        <p:spPr>
          <a:xfrm>
            <a:off x="0" y="4090780"/>
            <a:ext cx="6877878" cy="1011141"/>
          </a:xfrm>
          <a:prstGeom prst="rect">
            <a:avLst/>
          </a:prstGeom>
          <a:solidFill>
            <a:srgbClr val="F8A90C"/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吹き出し: 四角形 31">
            <a:extLst>
              <a:ext uri="{FF2B5EF4-FFF2-40B4-BE49-F238E27FC236}">
                <a16:creationId xmlns:a16="http://schemas.microsoft.com/office/drawing/2014/main" id="{2EC9A8DA-EA6C-12CD-3E15-B2FC5F1B5186}"/>
              </a:ext>
            </a:extLst>
          </p:cNvPr>
          <p:cNvSpPr/>
          <p:nvPr/>
        </p:nvSpPr>
        <p:spPr>
          <a:xfrm>
            <a:off x="3574802" y="3006663"/>
            <a:ext cx="2902634" cy="1175788"/>
          </a:xfrm>
          <a:prstGeom prst="wedgeRectCallou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吹き出し: 四角形 27">
            <a:extLst>
              <a:ext uri="{FF2B5EF4-FFF2-40B4-BE49-F238E27FC236}">
                <a16:creationId xmlns:a16="http://schemas.microsoft.com/office/drawing/2014/main" id="{67EBCB31-B870-D9A3-82B1-998DC18E886C}"/>
              </a:ext>
            </a:extLst>
          </p:cNvPr>
          <p:cNvSpPr/>
          <p:nvPr/>
        </p:nvSpPr>
        <p:spPr>
          <a:xfrm>
            <a:off x="3552157" y="1667383"/>
            <a:ext cx="2925279" cy="1140569"/>
          </a:xfrm>
          <a:prstGeom prst="wedgeRectCallou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吹き出し: 四角形 22">
            <a:extLst>
              <a:ext uri="{FF2B5EF4-FFF2-40B4-BE49-F238E27FC236}">
                <a16:creationId xmlns:a16="http://schemas.microsoft.com/office/drawing/2014/main" id="{38D2523F-37D5-2565-3CDD-C1A2D301A1F5}"/>
              </a:ext>
            </a:extLst>
          </p:cNvPr>
          <p:cNvSpPr/>
          <p:nvPr/>
        </p:nvSpPr>
        <p:spPr>
          <a:xfrm>
            <a:off x="300524" y="1885327"/>
            <a:ext cx="2999219" cy="2020147"/>
          </a:xfrm>
          <a:prstGeom prst="wedgeRectCallou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3" name="WordArt 19"/>
          <p:cNvSpPr>
            <a:spLocks noChangeArrowheads="1" noChangeShapeType="1" noTextEdit="1"/>
          </p:cNvSpPr>
          <p:nvPr/>
        </p:nvSpPr>
        <p:spPr bwMode="auto">
          <a:xfrm>
            <a:off x="2197839" y="4525860"/>
            <a:ext cx="161925" cy="1524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15875">
                <a:solidFill>
                  <a:srgbClr val="1F497D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>
              <a:buNone/>
            </a:pPr>
            <a:endParaRPr lang="ja-JP" altLang="en-US" sz="1200" b="1" kern="10" spc="0" dirty="0">
              <a:ln>
                <a:noFill/>
              </a:ln>
              <a:solidFill>
                <a:srgbClr val="FFFFFF"/>
              </a:solidFill>
              <a:effectLst/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1" name="WordArt 28"/>
          <p:cNvSpPr>
            <a:spLocks noChangeArrowheads="1" noChangeShapeType="1" noTextEdit="1"/>
          </p:cNvSpPr>
          <p:nvPr/>
        </p:nvSpPr>
        <p:spPr bwMode="auto">
          <a:xfrm>
            <a:off x="435714" y="5402160"/>
            <a:ext cx="95250" cy="1524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15875" algn="ctr">
                <a:solidFill>
                  <a:srgbClr val="1F497D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>
              <a:buNone/>
            </a:pPr>
            <a:r>
              <a:rPr lang="en-US" altLang="ja-JP" sz="1200" b="1" kern="10" spc="0">
                <a:ln>
                  <a:noFill/>
                </a:ln>
                <a:solidFill>
                  <a:srgbClr val="FFFFFF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</a:t>
            </a:r>
            <a:endParaRPr lang="ja-JP" altLang="en-US" sz="1200" b="1" kern="10" spc="0">
              <a:ln>
                <a:noFill/>
              </a:ln>
              <a:solidFill>
                <a:srgbClr val="FFFFFF"/>
              </a:solidFill>
              <a:effectLst/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8" name="Rectangle 52"/>
          <p:cNvSpPr>
            <a:spLocks noChangeArrowheads="1"/>
          </p:cNvSpPr>
          <p:nvPr/>
        </p:nvSpPr>
        <p:spPr bwMode="auto">
          <a:xfrm>
            <a:off x="27296" y="8985234"/>
            <a:ext cx="6804000" cy="864000"/>
          </a:xfrm>
          <a:prstGeom prst="rect">
            <a:avLst/>
          </a:prstGeom>
          <a:noFill/>
          <a:ln w="19050" algn="ctr">
            <a:solidFill>
              <a:srgbClr val="A24A0E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grpSp>
        <p:nvGrpSpPr>
          <p:cNvPr id="44" name="Group 59"/>
          <p:cNvGrpSpPr>
            <a:grpSpLocks/>
          </p:cNvGrpSpPr>
          <p:nvPr/>
        </p:nvGrpSpPr>
        <p:grpSpPr bwMode="auto">
          <a:xfrm>
            <a:off x="0" y="8222199"/>
            <a:ext cx="6858000" cy="473603"/>
            <a:chOff x="106483475" y="114518725"/>
            <a:chExt cx="7366000" cy="469900"/>
          </a:xfrm>
        </p:grpSpPr>
        <p:sp>
          <p:nvSpPr>
            <p:cNvPr id="45" name="Rectangle 60"/>
            <p:cNvSpPr>
              <a:spLocks noChangeArrowheads="1"/>
            </p:cNvSpPr>
            <p:nvPr/>
          </p:nvSpPr>
          <p:spPr bwMode="auto">
            <a:xfrm>
              <a:off x="106483475" y="114518725"/>
              <a:ext cx="7366000" cy="469900"/>
            </a:xfrm>
            <a:prstGeom prst="rect">
              <a:avLst/>
            </a:prstGeom>
            <a:solidFill>
              <a:srgbClr val="FFFFFF"/>
            </a:solidFill>
            <a:ln w="6350" algn="ctr">
              <a:solidFill>
                <a:srgbClr val="A24A0E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100">
                <a:solidFill>
                  <a:srgbClr val="FF5050"/>
                </a:solidFill>
              </a:endParaRPr>
            </a:p>
          </p:txBody>
        </p:sp>
        <p:sp>
          <p:nvSpPr>
            <p:cNvPr id="46" name="WordArt 61"/>
            <p:cNvSpPr>
              <a:spLocks noChangeArrowheads="1" noChangeShapeType="1" noTextEdit="1"/>
            </p:cNvSpPr>
            <p:nvPr/>
          </p:nvSpPr>
          <p:spPr bwMode="auto">
            <a:xfrm>
              <a:off x="106953550" y="114673487"/>
              <a:ext cx="6746650" cy="146150"/>
            </a:xfrm>
            <a:prstGeom prst="rect">
              <a:avLst/>
            </a:prstGeom>
            <a:ln w="6350" algn="ctr">
              <a:solidFill>
                <a:srgbClr val="D8D8D8"/>
              </a:solidFill>
              <a:round/>
              <a:headEnd/>
              <a:tailEnd/>
            </a:ln>
            <a:extLs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0">
                <a:buNone/>
              </a:pPr>
              <a:r>
                <a:rPr lang="ja-JP" altLang="en-US" sz="2000" kern="10" spc="0" dirty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お申込は下記まで、お電話にてお願い致します。なお、お申込みの際ご希望時間・ご参加人数をお知らせください。</a:t>
              </a:r>
            </a:p>
          </p:txBody>
        </p:sp>
        <p:pic>
          <p:nvPicPr>
            <p:cNvPr id="1086" name="Picture 62" descr="é¢é£ç»å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6490000" y="114542587"/>
              <a:ext cx="425450" cy="425450"/>
            </a:xfrm>
            <a:prstGeom prst="rect">
              <a:avLst/>
            </a:prstGeom>
            <a:noFill/>
            <a:ln w="9525" algn="in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47" name="WordArt 63"/>
          <p:cNvSpPr>
            <a:spLocks noChangeArrowheads="1" noChangeShapeType="1" noTextEdit="1"/>
          </p:cNvSpPr>
          <p:nvPr/>
        </p:nvSpPr>
        <p:spPr bwMode="auto">
          <a:xfrm>
            <a:off x="202824" y="8746855"/>
            <a:ext cx="1538287" cy="187325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6350" algn="ctr">
                <a:solidFill>
                  <a:srgbClr val="D8D8D8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>
              <a:buNone/>
            </a:pPr>
            <a:r>
              <a:rPr lang="ja-JP" altLang="en-US" sz="1000" b="1" kern="10" spc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■ お問合せ・お申込み ■</a:t>
            </a:r>
          </a:p>
        </p:txBody>
      </p:sp>
      <p:sp>
        <p:nvSpPr>
          <p:cNvPr id="48" name="Text Box 64"/>
          <p:cNvSpPr txBox="1">
            <a:spLocks noChangeArrowheads="1"/>
          </p:cNvSpPr>
          <p:nvPr/>
        </p:nvSpPr>
        <p:spPr bwMode="auto">
          <a:xfrm>
            <a:off x="4237025" y="5400004"/>
            <a:ext cx="1775585" cy="3594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600" b="1" dirty="0">
                <a:solidFill>
                  <a:srgbClr val="A24A0E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お問合せください</a:t>
            </a:r>
            <a:endParaRPr kumimoji="0" lang="ja-JP" altLang="ja-JP" sz="900" b="0" i="0" u="none" strike="noStrike" cap="none" normalizeH="0" baseline="0" dirty="0">
              <a:ln>
                <a:noFill/>
              </a:ln>
              <a:solidFill>
                <a:srgbClr val="A24A0E"/>
              </a:solidFill>
              <a:effectLst/>
              <a:latin typeface="HG明朝E" panose="02020909000000000000" pitchFamily="17" charset="-128"/>
              <a:ea typeface="HG明朝E" panose="02020909000000000000" pitchFamily="17" charset="-128"/>
            </a:endParaRPr>
          </a:p>
        </p:txBody>
      </p:sp>
      <p:sp>
        <p:nvSpPr>
          <p:cNvPr id="51" name="Text Box 67"/>
          <p:cNvSpPr txBox="1">
            <a:spLocks noChangeArrowheads="1"/>
          </p:cNvSpPr>
          <p:nvPr/>
        </p:nvSpPr>
        <p:spPr bwMode="auto">
          <a:xfrm>
            <a:off x="4295148" y="5714627"/>
            <a:ext cx="1959424" cy="3214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100" b="1" i="0" u="none" strike="noStrike" cap="none" normalizeH="0" baseline="0" dirty="0">
                <a:ln>
                  <a:noFill/>
                </a:ln>
                <a:solidFill>
                  <a:srgbClr val="A24A0E"/>
                </a:solidFill>
                <a:effectLst/>
                <a:latin typeface="HG明朝E" panose="02020909000000000000" pitchFamily="17" charset="-128"/>
                <a:ea typeface="HG明朝E" panose="02020909000000000000" pitchFamily="17" charset="-128"/>
              </a:rPr>
              <a:t>10</a:t>
            </a:r>
            <a:r>
              <a:rPr kumimoji="0" lang="ja-JP" altLang="ja-JP" sz="1100" b="1" i="0" u="none" strike="noStrike" cap="none" normalizeH="0" baseline="0" dirty="0">
                <a:ln>
                  <a:noFill/>
                </a:ln>
                <a:solidFill>
                  <a:srgbClr val="A24A0E"/>
                </a:solidFill>
                <a:effectLst/>
                <a:latin typeface="HG明朝E" panose="02020909000000000000" pitchFamily="17" charset="-128"/>
                <a:ea typeface="HG明朝E" panose="02020909000000000000" pitchFamily="17" charset="-128"/>
              </a:rPr>
              <a:t>時</a:t>
            </a:r>
            <a:r>
              <a:rPr kumimoji="0" lang="en-US" altLang="ja-JP" sz="1100" b="1" i="0" u="none" strike="noStrike" cap="none" normalizeH="0" baseline="0" dirty="0">
                <a:ln>
                  <a:noFill/>
                </a:ln>
                <a:solidFill>
                  <a:srgbClr val="A24A0E"/>
                </a:solidFill>
                <a:effectLst/>
                <a:latin typeface="HG明朝E" panose="02020909000000000000" pitchFamily="17" charset="-128"/>
                <a:ea typeface="HG明朝E" panose="02020909000000000000" pitchFamily="17" charset="-128"/>
              </a:rPr>
              <a:t>00</a:t>
            </a:r>
            <a:r>
              <a:rPr kumimoji="0" lang="ja-JP" altLang="ja-JP" sz="1100" b="1" i="0" u="none" strike="noStrike" cap="none" normalizeH="0" baseline="0" dirty="0">
                <a:ln>
                  <a:noFill/>
                </a:ln>
                <a:solidFill>
                  <a:srgbClr val="A24A0E"/>
                </a:solidFill>
                <a:effectLst/>
                <a:latin typeface="HG明朝E" panose="02020909000000000000" pitchFamily="17" charset="-128"/>
                <a:ea typeface="HG明朝E" panose="02020909000000000000" pitchFamily="17" charset="-128"/>
              </a:rPr>
              <a:t>分</a:t>
            </a:r>
            <a:r>
              <a:rPr kumimoji="0" lang="ja-JP" altLang="en-US" sz="1100" b="1" dirty="0">
                <a:solidFill>
                  <a:srgbClr val="A24A0E"/>
                </a:solidFill>
                <a:latin typeface="HG明朝E" panose="02020909000000000000" pitchFamily="17" charset="-128"/>
                <a:ea typeface="HG明朝E" panose="02020909000000000000" pitchFamily="17" charset="-128"/>
              </a:rPr>
              <a:t>～</a:t>
            </a:r>
            <a:r>
              <a:rPr kumimoji="0" lang="en-US" altLang="ja-JP" sz="1100" b="1" dirty="0">
                <a:solidFill>
                  <a:srgbClr val="A24A0E"/>
                </a:solidFill>
                <a:latin typeface="HG明朝E" panose="02020909000000000000" pitchFamily="17" charset="-128"/>
                <a:ea typeface="HG明朝E" panose="02020909000000000000" pitchFamily="17" charset="-128"/>
              </a:rPr>
              <a:t>16</a:t>
            </a:r>
            <a:r>
              <a:rPr kumimoji="0" lang="ja-JP" altLang="ja-JP" sz="1100" b="1" i="0" u="none" strike="noStrike" cap="none" normalizeH="0" baseline="0" dirty="0">
                <a:ln>
                  <a:noFill/>
                </a:ln>
                <a:solidFill>
                  <a:srgbClr val="A24A0E"/>
                </a:solidFill>
                <a:effectLst/>
                <a:latin typeface="HG明朝E" panose="02020909000000000000" pitchFamily="17" charset="-128"/>
                <a:ea typeface="HG明朝E" panose="02020909000000000000" pitchFamily="17" charset="-128"/>
              </a:rPr>
              <a:t>時</a:t>
            </a:r>
            <a:r>
              <a:rPr kumimoji="0" lang="en-US" altLang="ja-JP" sz="1100" b="1" i="0" u="none" strike="noStrike" cap="none" normalizeH="0" baseline="0" dirty="0">
                <a:ln>
                  <a:noFill/>
                </a:ln>
                <a:solidFill>
                  <a:srgbClr val="A24A0E"/>
                </a:solidFill>
                <a:effectLst/>
                <a:latin typeface="HG明朝E" panose="02020909000000000000" pitchFamily="17" charset="-128"/>
                <a:ea typeface="HG明朝E" panose="02020909000000000000" pitchFamily="17" charset="-128"/>
              </a:rPr>
              <a:t>00</a:t>
            </a:r>
            <a:r>
              <a:rPr kumimoji="0" lang="ja-JP" altLang="en-US" sz="1100" b="1" i="0" u="none" strike="noStrike" cap="none" normalizeH="0" baseline="0" dirty="0">
                <a:ln>
                  <a:noFill/>
                </a:ln>
                <a:solidFill>
                  <a:srgbClr val="A24A0E"/>
                </a:solidFill>
                <a:effectLst/>
                <a:latin typeface="HG明朝E" panose="02020909000000000000" pitchFamily="17" charset="-128"/>
                <a:ea typeface="HG明朝E" panose="02020909000000000000" pitchFamily="17" charset="-128"/>
              </a:rPr>
              <a:t>分</a:t>
            </a:r>
            <a:endParaRPr kumimoji="0" lang="ja-JP" altLang="ja-JP" sz="1100" b="1" i="0" u="none" strike="noStrike" cap="none" normalizeH="0" baseline="0" dirty="0">
              <a:ln>
                <a:noFill/>
              </a:ln>
              <a:solidFill>
                <a:srgbClr val="A24A0E"/>
              </a:solidFill>
              <a:effectLst/>
              <a:latin typeface="HG明朝E" panose="02020909000000000000" pitchFamily="17" charset="-128"/>
              <a:ea typeface="HG明朝E" panose="02020909000000000000" pitchFamily="17" charset="-128"/>
            </a:endParaRPr>
          </a:p>
        </p:txBody>
      </p:sp>
      <p:sp>
        <p:nvSpPr>
          <p:cNvPr id="59" name="テキスト ボックス 58"/>
          <p:cNvSpPr txBox="1"/>
          <p:nvPr/>
        </p:nvSpPr>
        <p:spPr>
          <a:xfrm>
            <a:off x="4122055" y="9025774"/>
            <a:ext cx="237125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ホームページはこちら→</a:t>
            </a:r>
            <a:endParaRPr kumimoji="1" lang="ja-JP" altLang="en-US" sz="1200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272296" y="568907"/>
            <a:ext cx="632805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3200" b="1" dirty="0">
                <a:solidFill>
                  <a:srgbClr val="A24A0E"/>
                </a:solidFill>
                <a:latin typeface="HG明朝E" panose="02020909000000000000" pitchFamily="17" charset="-128"/>
                <a:ea typeface="HG明朝E" panose="02020909000000000000" pitchFamily="17" charset="-128"/>
              </a:rPr>
              <a:t>秋の</a:t>
            </a:r>
            <a:r>
              <a:rPr kumimoji="1" lang="ja-JP" altLang="en-US" sz="3200" b="1" dirty="0">
                <a:solidFill>
                  <a:srgbClr val="A24A0E"/>
                </a:solidFill>
                <a:latin typeface="HG明朝E" panose="02020909000000000000" pitchFamily="17" charset="-128"/>
                <a:ea typeface="HG明朝E" panose="02020909000000000000" pitchFamily="17" charset="-128"/>
              </a:rPr>
              <a:t>家づくり相談会</a:t>
            </a:r>
            <a:endParaRPr kumimoji="1" lang="en-US" altLang="ja-JP" sz="3200" b="1" dirty="0">
              <a:solidFill>
                <a:srgbClr val="A24A0E"/>
              </a:solidFill>
              <a:latin typeface="HG明朝E" panose="02020909000000000000" pitchFamily="17" charset="-128"/>
              <a:ea typeface="HG明朝E" panose="02020909000000000000" pitchFamily="17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-19878" y="-171"/>
            <a:ext cx="6877878" cy="185005"/>
          </a:xfrm>
          <a:prstGeom prst="rect">
            <a:avLst/>
          </a:prstGeom>
          <a:solidFill>
            <a:srgbClr val="F8A90C"/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角丸四角形 7"/>
          <p:cNvSpPr/>
          <p:nvPr/>
        </p:nvSpPr>
        <p:spPr>
          <a:xfrm>
            <a:off x="4201580" y="5169378"/>
            <a:ext cx="593214" cy="216206"/>
          </a:xfrm>
          <a:prstGeom prst="roundRect">
            <a:avLst>
              <a:gd name="adj" fmla="val 50000"/>
            </a:avLst>
          </a:prstGeom>
          <a:solidFill>
            <a:srgbClr val="DC9506"/>
          </a:solidFill>
          <a:ln>
            <a:solidFill>
              <a:srgbClr val="F8A9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>
                <a:latin typeface="HG明朝E" panose="02020909000000000000" pitchFamily="17" charset="-128"/>
                <a:ea typeface="HG明朝E" panose="02020909000000000000" pitchFamily="17" charset="-128"/>
              </a:rPr>
              <a:t>日時</a:t>
            </a:r>
          </a:p>
        </p:txBody>
      </p:sp>
      <p:sp>
        <p:nvSpPr>
          <p:cNvPr id="55" name="角丸四角形 54"/>
          <p:cNvSpPr/>
          <p:nvPr/>
        </p:nvSpPr>
        <p:spPr>
          <a:xfrm>
            <a:off x="4215228" y="6107511"/>
            <a:ext cx="593214" cy="198161"/>
          </a:xfrm>
          <a:prstGeom prst="roundRect">
            <a:avLst>
              <a:gd name="adj" fmla="val 50000"/>
            </a:avLst>
          </a:prstGeom>
          <a:solidFill>
            <a:srgbClr val="DC9506"/>
          </a:solidFill>
          <a:ln>
            <a:solidFill>
              <a:srgbClr val="F8A9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dirty="0">
                <a:latin typeface="HG明朝E" panose="02020909000000000000" pitchFamily="17" charset="-128"/>
                <a:ea typeface="HG明朝E" panose="02020909000000000000" pitchFamily="17" charset="-128"/>
              </a:rPr>
              <a:t>会場</a:t>
            </a:r>
            <a:endParaRPr kumimoji="1" lang="ja-JP" altLang="en-US" sz="1200" dirty="0">
              <a:latin typeface="HG明朝E" panose="02020909000000000000" pitchFamily="17" charset="-128"/>
              <a:ea typeface="HG明朝E" panose="02020909000000000000" pitchFamily="17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250662" y="1484942"/>
            <a:ext cx="284436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b="1" dirty="0">
                <a:solidFill>
                  <a:srgbClr val="271203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＜相談会のポイント＞</a:t>
            </a:r>
          </a:p>
        </p:txBody>
      </p:sp>
      <p:pic>
        <p:nvPicPr>
          <p:cNvPr id="4" name="図 3" descr="QR コード&#10;&#10;自動的に生成された説明">
            <a:extLst>
              <a:ext uri="{FF2B5EF4-FFF2-40B4-BE49-F238E27FC236}">
                <a16:creationId xmlns:a16="http://schemas.microsoft.com/office/drawing/2014/main" id="{BD1B050F-2F19-BEE8-C20F-FBAE669C131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97510" y="9037043"/>
            <a:ext cx="795647" cy="795647"/>
          </a:xfrm>
          <a:prstGeom prst="rect">
            <a:avLst/>
          </a:prstGeom>
        </p:spPr>
      </p:pic>
      <p:pic>
        <p:nvPicPr>
          <p:cNvPr id="11" name="図 10" descr="テキスト&#10;&#10;自動的に生成された説明">
            <a:extLst>
              <a:ext uri="{FF2B5EF4-FFF2-40B4-BE49-F238E27FC236}">
                <a16:creationId xmlns:a16="http://schemas.microsoft.com/office/drawing/2014/main" id="{3F2ADBF9-FE6F-16F8-AFB1-3B65761A1C6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198" y="8975654"/>
            <a:ext cx="2056382" cy="452042"/>
          </a:xfrm>
          <a:prstGeom prst="rect">
            <a:avLst/>
          </a:prstGeom>
        </p:spPr>
      </p:pic>
      <p:sp>
        <p:nvSpPr>
          <p:cNvPr id="12" name="テキスト ボックス 21">
            <a:extLst>
              <a:ext uri="{FF2B5EF4-FFF2-40B4-BE49-F238E27FC236}">
                <a16:creationId xmlns:a16="http://schemas.microsoft.com/office/drawing/2014/main" id="{F2798E60-D4C9-3479-CC3F-C9626C2D4C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923" y="9347412"/>
            <a:ext cx="3399234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1100" b="1" dirty="0">
                <a:latin typeface="Gill Sans MT" pitchFamily="34" charset="0"/>
                <a:ea typeface="游ゴシック"/>
                <a:cs typeface="游ゴシック"/>
              </a:rPr>
              <a:t>〒</a:t>
            </a:r>
            <a:r>
              <a:rPr lang="en-US" altLang="ja-JP" sz="1100" b="1" dirty="0">
                <a:latin typeface="Gill Sans MT" pitchFamily="34" charset="0"/>
                <a:ea typeface="游ゴシック"/>
                <a:cs typeface="游ゴシック"/>
              </a:rPr>
              <a:t>877-0062</a:t>
            </a:r>
            <a:r>
              <a:rPr lang="ja-JP" altLang="en-US" sz="1100" b="1" dirty="0">
                <a:latin typeface="Gill Sans MT" pitchFamily="34" charset="0"/>
                <a:ea typeface="游ゴシック"/>
                <a:cs typeface="游ゴシック"/>
              </a:rPr>
              <a:t>　大分県日田市上野</a:t>
            </a:r>
            <a:r>
              <a:rPr lang="en-US" altLang="ja-JP" sz="1100" b="1" dirty="0">
                <a:latin typeface="Gill Sans MT" pitchFamily="34" charset="0"/>
                <a:ea typeface="游ゴシック"/>
                <a:cs typeface="游ゴシック"/>
              </a:rPr>
              <a:t>614</a:t>
            </a:r>
            <a:r>
              <a:rPr lang="ja-JP" altLang="en-US" sz="1100" b="1" dirty="0">
                <a:latin typeface="Gill Sans MT" pitchFamily="34" charset="0"/>
                <a:ea typeface="游ゴシック"/>
                <a:cs typeface="游ゴシック"/>
              </a:rPr>
              <a:t>番地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B32B04AD-911D-00EF-591C-9995CB9AE5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8023" y="9514948"/>
            <a:ext cx="462720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kumimoji="0" lang="en-US" altLang="ja-JP" b="1" dirty="0">
                <a:latin typeface="Gill Sans MT" pitchFamily="34" charset="0"/>
                <a:ea typeface="游ゴシック"/>
                <a:cs typeface="游ゴシック"/>
              </a:rPr>
              <a:t>TEL</a:t>
            </a:r>
            <a:r>
              <a:rPr kumimoji="0" lang="ja-JP" altLang="en-US" b="1" dirty="0">
                <a:latin typeface="Gill Sans MT" pitchFamily="34" charset="0"/>
                <a:ea typeface="游ゴシック"/>
                <a:cs typeface="游ゴシック"/>
              </a:rPr>
              <a:t>　</a:t>
            </a:r>
            <a:r>
              <a:rPr kumimoji="0" lang="en-US" altLang="ja-JP" b="1" dirty="0">
                <a:solidFill>
                  <a:srgbClr val="FF0000"/>
                </a:solidFill>
                <a:latin typeface="Gill Sans MT" pitchFamily="34" charset="0"/>
                <a:ea typeface="游ゴシック"/>
                <a:cs typeface="游ゴシック"/>
              </a:rPr>
              <a:t>0120-131-478   </a:t>
            </a:r>
            <a:r>
              <a:rPr kumimoji="0" lang="ja-JP" altLang="en-US" sz="1100" b="1" dirty="0">
                <a:solidFill>
                  <a:schemeClr val="tx1">
                    <a:lumMod val="95000"/>
                    <a:lumOff val="5000"/>
                  </a:schemeClr>
                </a:solidFill>
                <a:latin typeface="Gill Sans MT" pitchFamily="34" charset="0"/>
                <a:ea typeface="游ゴシック"/>
                <a:cs typeface="游ゴシック"/>
              </a:rPr>
              <a:t>担当：梶原</a:t>
            </a:r>
            <a:r>
              <a:rPr kumimoji="0" lang="ja-JP" altLang="en-US" sz="1100" b="1" dirty="0">
                <a:solidFill>
                  <a:srgbClr val="FF0000"/>
                </a:solidFill>
                <a:latin typeface="Gill Sans MT" pitchFamily="34" charset="0"/>
                <a:ea typeface="游ゴシック"/>
                <a:cs typeface="游ゴシック"/>
              </a:rPr>
              <a:t>（</a:t>
            </a:r>
            <a:r>
              <a:rPr kumimoji="0" lang="en-US" altLang="ja-JP" sz="1100" b="1" dirty="0">
                <a:solidFill>
                  <a:srgbClr val="FF0000"/>
                </a:solidFill>
                <a:latin typeface="Gill Sans MT" pitchFamily="34" charset="0"/>
                <a:ea typeface="游ゴシック"/>
                <a:cs typeface="游ゴシック"/>
              </a:rPr>
              <a:t>080-2391-7628</a:t>
            </a:r>
            <a:r>
              <a:rPr kumimoji="0" lang="ja-JP" altLang="en-US" sz="1100" b="1" dirty="0">
                <a:solidFill>
                  <a:srgbClr val="FF0000"/>
                </a:solidFill>
                <a:latin typeface="Gill Sans MT" pitchFamily="34" charset="0"/>
                <a:ea typeface="游ゴシック"/>
                <a:cs typeface="游ゴシック"/>
              </a:rPr>
              <a:t>）</a:t>
            </a:r>
            <a:endParaRPr kumimoji="0" lang="en-US" altLang="ja-JP" sz="1100" b="1" dirty="0">
              <a:solidFill>
                <a:srgbClr val="FF0000"/>
              </a:solidFill>
              <a:latin typeface="Gill Sans MT" pitchFamily="34" charset="0"/>
              <a:ea typeface="游ゴシック"/>
              <a:cs typeface="游ゴシック"/>
            </a:endParaRPr>
          </a:p>
        </p:txBody>
      </p:sp>
      <p:sp>
        <p:nvSpPr>
          <p:cNvPr id="15" name="テキスト ボックス 22">
            <a:extLst>
              <a:ext uri="{FF2B5EF4-FFF2-40B4-BE49-F238E27FC236}">
                <a16:creationId xmlns:a16="http://schemas.microsoft.com/office/drawing/2014/main" id="{3E12D241-2237-920E-5A3E-FCAF484E30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2612" y="9330028"/>
            <a:ext cx="3305175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en-US" altLang="ja-JP" sz="1100" b="1" dirty="0">
                <a:latin typeface="Gill Sans MT" pitchFamily="34" charset="0"/>
                <a:ea typeface="游ゴシック"/>
                <a:cs typeface="游ゴシック"/>
              </a:rPr>
              <a:t>https://www.Kawahara-home.com</a:t>
            </a:r>
            <a:endParaRPr lang="en-US" altLang="ja-JP" sz="1100" b="1" dirty="0">
              <a:latin typeface="Gill Sans MT" pitchFamily="34" charset="0"/>
              <a:ea typeface="游ゴシック"/>
              <a:cs typeface="游ゴシック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1F9C3300-8554-BAA6-F72D-2CB43AC3E945}"/>
              </a:ext>
            </a:extLst>
          </p:cNvPr>
          <p:cNvSpPr txBox="1"/>
          <p:nvPr/>
        </p:nvSpPr>
        <p:spPr>
          <a:xfrm>
            <a:off x="794543" y="263099"/>
            <a:ext cx="5420691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500" b="1" dirty="0">
                <a:solidFill>
                  <a:srgbClr val="A24A0E"/>
                </a:solidFill>
                <a:latin typeface="HG明朝E" panose="02020909000000000000" pitchFamily="17" charset="-128"/>
                <a:ea typeface="HG明朝E" panose="02020909000000000000" pitchFamily="17" charset="-128"/>
              </a:rPr>
              <a:t>～　間取り・動線・土地の探し方・お金の話　～</a:t>
            </a:r>
            <a:endParaRPr kumimoji="1" lang="en-US" altLang="ja-JP" sz="1500" b="1" dirty="0">
              <a:solidFill>
                <a:srgbClr val="A24A0E"/>
              </a:solidFill>
              <a:latin typeface="HG明朝E" panose="02020909000000000000" pitchFamily="17" charset="-128"/>
              <a:ea typeface="HG明朝E" panose="02020909000000000000" pitchFamily="17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826AA3DF-ED92-38FD-D2C8-F5CDE5C67B53}"/>
              </a:ext>
            </a:extLst>
          </p:cNvPr>
          <p:cNvSpPr txBox="1"/>
          <p:nvPr/>
        </p:nvSpPr>
        <p:spPr>
          <a:xfrm>
            <a:off x="800011" y="1080882"/>
            <a:ext cx="5420691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500" b="1" dirty="0">
                <a:solidFill>
                  <a:srgbClr val="FF0000"/>
                </a:solidFill>
                <a:latin typeface="HG明朝E" panose="02020909000000000000" pitchFamily="17" charset="-128"/>
                <a:ea typeface="HG明朝E" panose="02020909000000000000" pitchFamily="17" charset="-128"/>
              </a:rPr>
              <a:t>建築士に相談してスッキリ！！</a:t>
            </a:r>
            <a:endParaRPr kumimoji="1" lang="en-US" altLang="ja-JP" sz="1500" b="1" dirty="0">
              <a:solidFill>
                <a:srgbClr val="FF0000"/>
              </a:solidFill>
              <a:latin typeface="HG明朝E" panose="02020909000000000000" pitchFamily="17" charset="-128"/>
              <a:ea typeface="HG明朝E" panose="02020909000000000000" pitchFamily="17" charset="-128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618E39C5-9545-73EE-539E-C60F3A4FBABB}"/>
              </a:ext>
            </a:extLst>
          </p:cNvPr>
          <p:cNvSpPr txBox="1"/>
          <p:nvPr/>
        </p:nvSpPr>
        <p:spPr>
          <a:xfrm>
            <a:off x="305714" y="1956067"/>
            <a:ext cx="297384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 b="1" dirty="0">
                <a:solidFill>
                  <a:srgbClr val="271203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～　おうちの話　～</a:t>
            </a:r>
            <a:endParaRPr lang="en-US" altLang="ja-JP" sz="900" b="1" dirty="0">
              <a:solidFill>
                <a:srgbClr val="271203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900" b="1" dirty="0">
              <a:solidFill>
                <a:srgbClr val="271203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900" b="1" dirty="0">
                <a:solidFill>
                  <a:srgbClr val="51515F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◎　検討している土地があるけど、どんな家が建てられる？</a:t>
            </a:r>
            <a:endParaRPr lang="en-US" altLang="ja-JP" sz="900" b="1" dirty="0">
              <a:solidFill>
                <a:srgbClr val="51515F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900" b="1" dirty="0">
                <a:solidFill>
                  <a:srgbClr val="51515F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◎　家事動線が良い家にしたい。間取りの相談がしたい。</a:t>
            </a:r>
            <a:endParaRPr lang="en-US" altLang="ja-JP" sz="900" b="1" dirty="0">
              <a:solidFill>
                <a:srgbClr val="51515F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900" b="1" dirty="0">
                <a:solidFill>
                  <a:srgbClr val="51515F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◎　ペットと一緒に暮らす家づくりで注意することは？</a:t>
            </a:r>
            <a:endParaRPr lang="en-US" altLang="ja-JP" sz="900" b="1" dirty="0">
              <a:solidFill>
                <a:srgbClr val="51515F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900" b="1" dirty="0">
                <a:solidFill>
                  <a:srgbClr val="51515F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◎　風水を考えての家づくりのポイントは？</a:t>
            </a:r>
            <a:endParaRPr lang="en-US" altLang="ja-JP" sz="900" b="1" dirty="0">
              <a:solidFill>
                <a:srgbClr val="51515F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900" b="1" dirty="0">
                <a:solidFill>
                  <a:srgbClr val="51515F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◎　住んでからの維持管理（メンテナンス）はどれくらい掛かるの？　</a:t>
            </a:r>
            <a:endParaRPr lang="en-US" altLang="ja-JP" sz="900" b="1" dirty="0">
              <a:solidFill>
                <a:srgbClr val="51515F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900" b="1" dirty="0">
                <a:solidFill>
                  <a:srgbClr val="51515F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◎　住みやすい家ってどういう間取り？</a:t>
            </a: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3DB574D4-F4CD-48C2-0FB4-3B9726A15C53}"/>
              </a:ext>
            </a:extLst>
          </p:cNvPr>
          <p:cNvSpPr txBox="1"/>
          <p:nvPr/>
        </p:nvSpPr>
        <p:spPr>
          <a:xfrm>
            <a:off x="3602612" y="1685334"/>
            <a:ext cx="252925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 b="1" dirty="0">
                <a:solidFill>
                  <a:srgbClr val="271203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～　お金の話　～</a:t>
            </a:r>
            <a:endParaRPr lang="en-US" altLang="ja-JP" sz="900" b="1" dirty="0">
              <a:solidFill>
                <a:srgbClr val="271203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900" b="1" dirty="0">
              <a:solidFill>
                <a:srgbClr val="271203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900" b="1" dirty="0">
                <a:solidFill>
                  <a:srgbClr val="51515F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◎　家を建てるのにどれくらいお金がかかるの？</a:t>
            </a:r>
            <a:endParaRPr lang="en-US" altLang="ja-JP" sz="900" b="1" dirty="0">
              <a:solidFill>
                <a:srgbClr val="51515F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900" b="1" dirty="0">
                <a:solidFill>
                  <a:srgbClr val="51515F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◎　建てた後にかかる費用って何があるの？</a:t>
            </a:r>
            <a:endParaRPr lang="en-US" altLang="ja-JP" sz="900" b="1" dirty="0">
              <a:solidFill>
                <a:srgbClr val="51515F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900" b="1" dirty="0">
                <a:solidFill>
                  <a:srgbClr val="51515F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◎　いつ建てるのがお得なの？</a:t>
            </a:r>
            <a:endParaRPr lang="en-US" altLang="ja-JP" sz="900" b="1" dirty="0">
              <a:solidFill>
                <a:srgbClr val="51515F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900" b="1" dirty="0">
                <a:solidFill>
                  <a:srgbClr val="51515F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◎　借入する銀行はどこがいいの？</a:t>
            </a:r>
            <a:endParaRPr lang="en-US" altLang="ja-JP" sz="900" b="1" dirty="0">
              <a:solidFill>
                <a:srgbClr val="51515F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900" b="1" dirty="0">
                <a:solidFill>
                  <a:srgbClr val="51515F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endParaRPr kumimoji="1" lang="ja-JP" altLang="en-US" sz="900" b="1" dirty="0">
              <a:solidFill>
                <a:srgbClr val="51515F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36" name="Picture 14" descr="OnlineLabels Clip Art - Perplexed Female (#14)">
            <a:extLst>
              <a:ext uri="{FF2B5EF4-FFF2-40B4-BE49-F238E27FC236}">
                <a16:creationId xmlns:a16="http://schemas.microsoft.com/office/drawing/2014/main" id="{32F618B5-FF11-6AB5-55AD-C620F085CE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173585">
            <a:off x="5753360" y="3777009"/>
            <a:ext cx="757011" cy="13811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6197E806-31A9-A91B-6604-BFF16133F1CE}"/>
              </a:ext>
            </a:extLst>
          </p:cNvPr>
          <p:cNvSpPr txBox="1"/>
          <p:nvPr/>
        </p:nvSpPr>
        <p:spPr>
          <a:xfrm>
            <a:off x="-221077" y="5197310"/>
            <a:ext cx="4499493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b="1" dirty="0">
                <a:solidFill>
                  <a:schemeClr val="accent1">
                    <a:lumMod val="75000"/>
                  </a:schemeClr>
                </a:solidFill>
                <a:latin typeface="HG明朝E" panose="02020909000000000000" pitchFamily="17" charset="-128"/>
                <a:ea typeface="HG明朝E" panose="02020909000000000000" pitchFamily="17" charset="-128"/>
              </a:rPr>
              <a:t>整理収納</a:t>
            </a:r>
            <a:r>
              <a:rPr kumimoji="1" lang="ja-JP" altLang="en-US" b="1" dirty="0">
                <a:solidFill>
                  <a:schemeClr val="accent1">
                    <a:lumMod val="75000"/>
                  </a:schemeClr>
                </a:solidFill>
                <a:latin typeface="HG明朝E" panose="02020909000000000000" pitchFamily="17" charset="-128"/>
                <a:ea typeface="HG明朝E" panose="02020909000000000000" pitchFamily="17" charset="-128"/>
              </a:rPr>
              <a:t>相談会も同時開催</a:t>
            </a:r>
            <a:endParaRPr kumimoji="1" lang="en-US" altLang="ja-JP" b="1" dirty="0">
              <a:solidFill>
                <a:schemeClr val="accent1">
                  <a:lumMod val="75000"/>
                </a:schemeClr>
              </a:solidFill>
              <a:latin typeface="HG明朝E" panose="02020909000000000000" pitchFamily="17" charset="-128"/>
              <a:ea typeface="HG明朝E" panose="02020909000000000000" pitchFamily="17" charset="-128"/>
            </a:endParaRP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0C9DE1CE-ED07-1634-AEFD-D5397908E040}"/>
              </a:ext>
            </a:extLst>
          </p:cNvPr>
          <p:cNvSpPr txBox="1"/>
          <p:nvPr/>
        </p:nvSpPr>
        <p:spPr>
          <a:xfrm>
            <a:off x="491596" y="4522407"/>
            <a:ext cx="57623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>
                <a:solidFill>
                  <a:schemeClr val="bg1"/>
                </a:solidFill>
                <a:effectLst>
                  <a:glow rad="165100">
                    <a:schemeClr val="accent2">
                      <a:lumMod val="50000"/>
                      <a:alpha val="40000"/>
                    </a:schemeClr>
                  </a:glow>
                </a:effectLst>
                <a:latin typeface="HG明朝E" panose="02020909000000000000" pitchFamily="17" charset="-128"/>
                <a:ea typeface="HG明朝E" panose="02020909000000000000" pitchFamily="17" charset="-128"/>
              </a:rPr>
              <a:t>建築士に相談してスッキリしましょう。相談は無料です。</a:t>
            </a:r>
            <a:endParaRPr kumimoji="1" lang="en-US" altLang="ja-JP" sz="1200" b="1" dirty="0">
              <a:solidFill>
                <a:schemeClr val="bg1"/>
              </a:solidFill>
              <a:effectLst>
                <a:glow rad="165100">
                  <a:schemeClr val="accent2">
                    <a:lumMod val="50000"/>
                    <a:alpha val="40000"/>
                  </a:schemeClr>
                </a:glow>
              </a:effectLst>
              <a:latin typeface="HG明朝E" panose="02020909000000000000" pitchFamily="17" charset="-128"/>
              <a:ea typeface="HG明朝E" panose="02020909000000000000" pitchFamily="17" charset="-128"/>
            </a:endParaRPr>
          </a:p>
          <a:p>
            <a:r>
              <a:rPr kumimoji="1" lang="ja-JP" altLang="en-US" sz="1200" b="1" dirty="0">
                <a:solidFill>
                  <a:schemeClr val="bg1"/>
                </a:solidFill>
                <a:effectLst>
                  <a:glow rad="165100">
                    <a:schemeClr val="accent2">
                      <a:lumMod val="50000"/>
                      <a:alpha val="40000"/>
                    </a:schemeClr>
                  </a:glow>
                </a:effectLst>
                <a:latin typeface="HG明朝E" panose="02020909000000000000" pitchFamily="17" charset="-128"/>
                <a:ea typeface="HG明朝E" panose="02020909000000000000" pitchFamily="17" charset="-128"/>
              </a:rPr>
              <a:t>今すぐに建てない方でも相談可能です。</a:t>
            </a:r>
            <a:endParaRPr kumimoji="1" lang="en-US" altLang="ja-JP" sz="1200" b="1" dirty="0">
              <a:solidFill>
                <a:schemeClr val="bg1"/>
              </a:solidFill>
              <a:effectLst>
                <a:glow rad="165100">
                  <a:schemeClr val="accent2">
                    <a:lumMod val="50000"/>
                    <a:alpha val="40000"/>
                  </a:schemeClr>
                </a:glow>
              </a:effectLst>
              <a:latin typeface="HG明朝E" panose="02020909000000000000" pitchFamily="17" charset="-128"/>
              <a:ea typeface="HG明朝E" panose="02020909000000000000" pitchFamily="17" charset="-128"/>
            </a:endParaRPr>
          </a:p>
        </p:txBody>
      </p:sp>
      <p:sp>
        <p:nvSpPr>
          <p:cNvPr id="70" name="テキスト ボックス 69"/>
          <p:cNvSpPr txBox="1"/>
          <p:nvPr/>
        </p:nvSpPr>
        <p:spPr>
          <a:xfrm>
            <a:off x="326961" y="4249667"/>
            <a:ext cx="54831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>
                <a:solidFill>
                  <a:schemeClr val="bg1"/>
                </a:solidFill>
                <a:effectLst>
                  <a:glow rad="165100">
                    <a:schemeClr val="accent2">
                      <a:lumMod val="50000"/>
                      <a:alpha val="40000"/>
                    </a:schemeClr>
                  </a:glow>
                </a:effectLst>
                <a:latin typeface="HG明朝E" panose="02020909000000000000" pitchFamily="17" charset="-128"/>
                <a:ea typeface="HG明朝E" panose="02020909000000000000" pitchFamily="17" charset="-128"/>
              </a:rPr>
              <a:t>～　今後家づくりをご検討される皆様へ　～</a:t>
            </a:r>
            <a:endParaRPr kumimoji="1" lang="en-US" altLang="ja-JP" sz="1200" b="1" dirty="0">
              <a:solidFill>
                <a:schemeClr val="bg1"/>
              </a:solidFill>
              <a:effectLst>
                <a:glow rad="165100">
                  <a:schemeClr val="accent2">
                    <a:lumMod val="50000"/>
                    <a:alpha val="40000"/>
                  </a:schemeClr>
                </a:glow>
              </a:effectLst>
              <a:latin typeface="HG明朝E" panose="02020909000000000000" pitchFamily="17" charset="-128"/>
              <a:ea typeface="HG明朝E" panose="02020909000000000000" pitchFamily="17" charset="-128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9C533F18-215D-C894-6918-A738FF7B6947}"/>
              </a:ext>
            </a:extLst>
          </p:cNvPr>
          <p:cNvSpPr txBox="1"/>
          <p:nvPr/>
        </p:nvSpPr>
        <p:spPr>
          <a:xfrm>
            <a:off x="3573797" y="3027587"/>
            <a:ext cx="2668733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 b="1" dirty="0">
                <a:solidFill>
                  <a:srgbClr val="271203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～　土地の話　～</a:t>
            </a:r>
            <a:endParaRPr lang="en-US" altLang="ja-JP" sz="900" b="1" dirty="0">
              <a:solidFill>
                <a:srgbClr val="271203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900" b="1" dirty="0">
              <a:solidFill>
                <a:srgbClr val="271203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900" b="1" dirty="0">
                <a:solidFill>
                  <a:srgbClr val="51515F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◎　上手な土地の探し方を教えて！</a:t>
            </a:r>
            <a:endParaRPr lang="en-US" altLang="ja-JP" sz="900" b="1" dirty="0">
              <a:solidFill>
                <a:srgbClr val="51515F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900" b="1" dirty="0">
                <a:solidFill>
                  <a:srgbClr val="51515F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◎　子供が小学校にあがる前に建てたいけど、いつまでに何をすればいいの？</a:t>
            </a:r>
            <a:endParaRPr lang="en-US" altLang="ja-JP" sz="900" b="1" dirty="0">
              <a:solidFill>
                <a:srgbClr val="51515F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900" b="1" dirty="0">
                <a:solidFill>
                  <a:srgbClr val="51515F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◎　安い土地を購入する際に何に</a:t>
            </a:r>
            <a:endParaRPr lang="en-US" altLang="ja-JP" sz="900" b="1" dirty="0">
              <a:solidFill>
                <a:srgbClr val="51515F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900" b="1" dirty="0">
                <a:solidFill>
                  <a:srgbClr val="51515F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注意したらいいの？</a:t>
            </a:r>
            <a:endParaRPr lang="en-US" altLang="ja-JP" sz="900" b="1" dirty="0">
              <a:solidFill>
                <a:srgbClr val="51515F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42" name="図 41" descr="木製床と白い壁がある部屋&#10;&#10;中程度の精度で自動的に生成された説明">
            <a:extLst>
              <a:ext uri="{FF2B5EF4-FFF2-40B4-BE49-F238E27FC236}">
                <a16:creationId xmlns:a16="http://schemas.microsoft.com/office/drawing/2014/main" id="{A8B5BC99-C472-1863-FFCB-6DA0FFE628A0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299" y="5667755"/>
            <a:ext cx="3793377" cy="2528917"/>
          </a:xfrm>
          <a:prstGeom prst="rect">
            <a:avLst/>
          </a:prstGeom>
        </p:spPr>
      </p:pic>
      <p:sp>
        <p:nvSpPr>
          <p:cNvPr id="31" name="Text Box 67">
            <a:extLst>
              <a:ext uri="{FF2B5EF4-FFF2-40B4-BE49-F238E27FC236}">
                <a16:creationId xmlns:a16="http://schemas.microsoft.com/office/drawing/2014/main" id="{C73AED99-6214-B70C-B76F-4D703F23B2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77775" y="6352827"/>
            <a:ext cx="2425512" cy="2560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100" b="1" i="0" u="none" strike="noStrike" cap="none" normalizeH="0" baseline="0" dirty="0">
                <a:ln>
                  <a:noFill/>
                </a:ln>
                <a:solidFill>
                  <a:srgbClr val="A24A0E"/>
                </a:solidFill>
                <a:effectLst/>
                <a:latin typeface="HG明朝E" panose="02020909000000000000" pitchFamily="17" charset="-128"/>
                <a:ea typeface="HG明朝E" panose="02020909000000000000" pitchFamily="17" charset="-128"/>
              </a:rPr>
              <a:t>カワハラホーム　渡里モデルハウス</a:t>
            </a:r>
            <a:endParaRPr kumimoji="0" lang="ja-JP" altLang="ja-JP" sz="1100" b="1" i="0" u="none" strike="noStrike" cap="none" normalizeH="0" baseline="0" dirty="0">
              <a:ln>
                <a:noFill/>
              </a:ln>
              <a:solidFill>
                <a:srgbClr val="A24A0E"/>
              </a:solidFill>
              <a:effectLst/>
              <a:latin typeface="HG明朝E" panose="02020909000000000000" pitchFamily="17" charset="-128"/>
              <a:ea typeface="HG明朝E" panose="02020909000000000000" pitchFamily="17" charset="-128"/>
            </a:endParaRPr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2441C01B-E65D-5E55-58B1-20A4CBA80406}"/>
              </a:ext>
            </a:extLst>
          </p:cNvPr>
          <p:cNvSpPr txBox="1"/>
          <p:nvPr/>
        </p:nvSpPr>
        <p:spPr>
          <a:xfrm>
            <a:off x="419317" y="5824336"/>
            <a:ext cx="3125893" cy="13696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 b="1" dirty="0">
                <a:solidFill>
                  <a:srgbClr val="271203"/>
                </a:solidFill>
                <a:latin typeface="+mj-ea"/>
                <a:ea typeface="+mj-ea"/>
              </a:rPr>
              <a:t>片付けが出来ないのには理由があります！</a:t>
            </a:r>
            <a:endParaRPr lang="en-US" altLang="ja-JP" sz="900" b="1" dirty="0">
              <a:solidFill>
                <a:srgbClr val="271203"/>
              </a:solidFill>
              <a:latin typeface="+mj-ea"/>
              <a:ea typeface="+mj-ea"/>
            </a:endParaRPr>
          </a:p>
          <a:p>
            <a:r>
              <a:rPr lang="ja-JP" altLang="en-US" sz="900" b="1" dirty="0">
                <a:solidFill>
                  <a:srgbClr val="271203"/>
                </a:solidFill>
                <a:latin typeface="+mj-ea"/>
                <a:ea typeface="+mj-ea"/>
              </a:rPr>
              <a:t>大事なものを守るために、まずは整理から初めてみましょう。</a:t>
            </a:r>
            <a:r>
              <a:rPr lang="ja-JP" altLang="en-US" sz="900" b="1" u="sng" dirty="0">
                <a:solidFill>
                  <a:srgbClr val="271203"/>
                </a:solidFill>
                <a:latin typeface="+mj-ea"/>
                <a:ea typeface="+mj-ea"/>
              </a:rPr>
              <a:t>相談は無料です。</a:t>
            </a:r>
            <a:endParaRPr lang="en-US" altLang="ja-JP" sz="900" b="1" u="sng" dirty="0">
              <a:solidFill>
                <a:srgbClr val="271203"/>
              </a:solidFill>
              <a:latin typeface="+mj-ea"/>
              <a:ea typeface="+mj-ea"/>
            </a:endParaRPr>
          </a:p>
          <a:p>
            <a:r>
              <a:rPr lang="ja-JP" altLang="en-US" sz="900" b="1" dirty="0">
                <a:solidFill>
                  <a:srgbClr val="271203"/>
                </a:solidFill>
                <a:latin typeface="+mj-ea"/>
                <a:ea typeface="+mj-ea"/>
              </a:rPr>
              <a:t>お悩み箇所の写真があればご用意お願いします。</a:t>
            </a:r>
            <a:endParaRPr lang="en-US" altLang="ja-JP" sz="900" b="1" dirty="0">
              <a:solidFill>
                <a:srgbClr val="271203"/>
              </a:solidFill>
              <a:latin typeface="+mj-ea"/>
              <a:ea typeface="+mj-ea"/>
            </a:endParaRPr>
          </a:p>
          <a:p>
            <a:endParaRPr lang="en-US" altLang="ja-JP" sz="900" b="1" dirty="0">
              <a:solidFill>
                <a:srgbClr val="271203"/>
              </a:solidFill>
              <a:latin typeface="+mj-ea"/>
              <a:ea typeface="+mj-ea"/>
            </a:endParaRPr>
          </a:p>
          <a:p>
            <a:r>
              <a:rPr lang="ja-JP" altLang="en-US" sz="900" b="1" i="0" dirty="0">
                <a:solidFill>
                  <a:schemeClr val="accent1">
                    <a:lumMod val="50000"/>
                  </a:schemeClr>
                </a:solidFill>
                <a:effectLst/>
                <a:latin typeface="+mj-ea"/>
                <a:ea typeface="+mj-ea"/>
              </a:rPr>
              <a:t>理想の暮らしに近づくよう、片付けをご一緒に行う</a:t>
            </a:r>
            <a:r>
              <a:rPr lang="ja-JP" altLang="en-US" sz="900" b="1" dirty="0">
                <a:solidFill>
                  <a:schemeClr val="accent1">
                    <a:lumMod val="50000"/>
                  </a:schemeClr>
                </a:solidFill>
                <a:latin typeface="+mj-ea"/>
                <a:ea typeface="+mj-ea"/>
              </a:rPr>
              <a:t>訪問サービス</a:t>
            </a:r>
            <a:r>
              <a:rPr lang="ja-JP" altLang="en-US" sz="900" b="1" i="0" dirty="0">
                <a:solidFill>
                  <a:schemeClr val="accent1">
                    <a:lumMod val="50000"/>
                  </a:schemeClr>
                </a:solidFill>
                <a:effectLst/>
                <a:latin typeface="+mj-ea"/>
                <a:ea typeface="+mj-ea"/>
              </a:rPr>
              <a:t>も利用可能で</a:t>
            </a:r>
            <a:r>
              <a:rPr lang="ja-JP" altLang="en-US" sz="900" b="1" dirty="0">
                <a:solidFill>
                  <a:schemeClr val="accent1">
                    <a:lumMod val="50000"/>
                  </a:schemeClr>
                </a:solidFill>
                <a:latin typeface="+mj-ea"/>
                <a:ea typeface="+mj-ea"/>
              </a:rPr>
              <a:t>す</a:t>
            </a:r>
            <a:r>
              <a:rPr lang="ja-JP" altLang="en-US" sz="900" b="1" i="0" dirty="0">
                <a:solidFill>
                  <a:schemeClr val="accent1">
                    <a:lumMod val="50000"/>
                  </a:schemeClr>
                </a:solidFill>
                <a:effectLst/>
                <a:latin typeface="+mj-ea"/>
                <a:ea typeface="+mj-ea"/>
              </a:rPr>
              <a:t>。　</a:t>
            </a:r>
            <a:r>
              <a:rPr lang="ja-JP" altLang="en-US" sz="900" b="1" i="0" u="sng" dirty="0">
                <a:solidFill>
                  <a:schemeClr val="accent1">
                    <a:lumMod val="50000"/>
                  </a:schemeClr>
                </a:solidFill>
                <a:effectLst/>
                <a:latin typeface="+mj-ea"/>
                <a:ea typeface="+mj-ea"/>
              </a:rPr>
              <a:t>別途費用がかかります。</a:t>
            </a:r>
            <a:endParaRPr lang="en-US" altLang="ja-JP" sz="900" b="1" u="sng" dirty="0">
              <a:solidFill>
                <a:schemeClr val="accent1">
                  <a:lumMod val="50000"/>
                </a:schemeClr>
              </a:solidFill>
              <a:latin typeface="+mj-ea"/>
              <a:ea typeface="+mj-ea"/>
            </a:endParaRPr>
          </a:p>
          <a:p>
            <a:endParaRPr lang="en-US" altLang="ja-JP" sz="900" b="1" dirty="0">
              <a:solidFill>
                <a:schemeClr val="accent1">
                  <a:lumMod val="50000"/>
                </a:schemeClr>
              </a:solidFill>
              <a:latin typeface="+mj-ea"/>
              <a:ea typeface="+mj-ea"/>
            </a:endParaRPr>
          </a:p>
          <a:p>
            <a:endParaRPr lang="en-US" altLang="ja-JP" sz="1100" b="1" dirty="0">
              <a:solidFill>
                <a:srgbClr val="271203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10" name="図 9" descr="ダイアグラム&#10;&#10;自動的に生成された説明">
            <a:extLst>
              <a:ext uri="{FF2B5EF4-FFF2-40B4-BE49-F238E27FC236}">
                <a16:creationId xmlns:a16="http://schemas.microsoft.com/office/drawing/2014/main" id="{2DEC6F4F-BA0D-85AC-2D45-451E6AE29C60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5453" y="6656774"/>
            <a:ext cx="2866355" cy="1532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0901341"/>
      </p:ext>
    </p:extLst>
  </p:cSld>
  <p:clrMapOvr>
    <a:masterClrMapping/>
  </p:clrMapOvr>
</p:sld>
</file>

<file path=ppt/theme/theme1.xml><?xml version="1.0" encoding="utf-8"?>
<a:theme xmlns:a="http://schemas.openxmlformats.org/drawingml/2006/main" name="ウィスプ">
  <a:themeElements>
    <a:clrScheme name="ウィスプ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ウィスプ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ウィスプ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1DFFEC2B8B8304479AD61CF7FF1CD9EE" ma:contentTypeVersion="10" ma:contentTypeDescription="新しいドキュメントを作成します。" ma:contentTypeScope="" ma:versionID="40429f1ed6017fe15946e6fc35a65c73">
  <xsd:schema xmlns:xsd="http://www.w3.org/2001/XMLSchema" xmlns:xs="http://www.w3.org/2001/XMLSchema" xmlns:p="http://schemas.microsoft.com/office/2006/metadata/properties" xmlns:ns2="909d4722-e61b-4512-a862-303074d0c58a" xmlns:ns3="b0fcfcd7-4ee4-4b2b-b7b1-79bb140c5f34" targetNamespace="http://schemas.microsoft.com/office/2006/metadata/properties" ma:root="true" ma:fieldsID="2f6f0654b84eb09afa6896ff688acc99" ns2:_="" ns3:_="">
    <xsd:import namespace="909d4722-e61b-4512-a862-303074d0c58a"/>
    <xsd:import namespace="b0fcfcd7-4ee4-4b2b-b7b1-79bb140c5f3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09d4722-e61b-4512-a862-303074d0c58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6" nillable="true" ma:taxonomy="true" ma:internalName="lcf76f155ced4ddcb4097134ff3c332f" ma:taxonomyFieldName="MediaServiceImageTags" ma:displayName="画像タグ" ma:readOnly="false" ma:fieldId="{5cf76f15-5ced-4ddc-b409-7134ff3c332f}" ma:taxonomyMulti="true" ma:sspId="f80617ea-8e1f-4197-9e96-c156d3c4d96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0fcfcd7-4ee4-4b2b-b7b1-79bb140c5f34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08E1B79-0AD9-443B-977D-B3B8A5F49F2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09d4722-e61b-4512-a862-303074d0c58a"/>
    <ds:schemaRef ds:uri="b0fcfcd7-4ee4-4b2b-b7b1-79bb140c5f3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8C6706D-E962-44EB-AFF2-38EAD5B97F5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353</TotalTime>
  <Words>379</Words>
  <Application>Microsoft Office PowerPoint</Application>
  <PresentationFormat>A4 210 x 297 mm</PresentationFormat>
  <Paragraphs>46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11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3" baseType="lpstr">
      <vt:lpstr>BIZ UDPゴシック</vt:lpstr>
      <vt:lpstr>HGP創英角ｺﾞｼｯｸUB</vt:lpstr>
      <vt:lpstr>HGS創英角ｺﾞｼｯｸUB</vt:lpstr>
      <vt:lpstr>HG丸ｺﾞｼｯｸM-PRO</vt:lpstr>
      <vt:lpstr>HG明朝E</vt:lpstr>
      <vt:lpstr>ＭＳ Ｐゴシック</vt:lpstr>
      <vt:lpstr>メイリオ</vt:lpstr>
      <vt:lpstr>Arial</vt:lpstr>
      <vt:lpstr>Century Gothic</vt:lpstr>
      <vt:lpstr>Gill Sans MT</vt:lpstr>
      <vt:lpstr>Wingdings 3</vt:lpstr>
      <vt:lpstr>ウィスプ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飛田野 聡</dc:creator>
  <cp:lastModifiedBy>川原崇廣</cp:lastModifiedBy>
  <cp:revision>30</cp:revision>
  <cp:lastPrinted>2022-09-28T09:08:12Z</cp:lastPrinted>
  <dcterms:created xsi:type="dcterms:W3CDTF">2022-03-10T08:19:17Z</dcterms:created>
  <dcterms:modified xsi:type="dcterms:W3CDTF">2022-09-28T09:08:41Z</dcterms:modified>
</cp:coreProperties>
</file>